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Average"/>
      <p:regular r:id="rId13"/>
    </p:embeddedFont>
    <p:embeddedFont>
      <p:font typeface="Oswald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Average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swald-bold.fntdata"/><Relationship Id="rId14" Type="http://schemas.openxmlformats.org/officeDocument/2006/relationships/font" Target="fonts/Oswa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Font typeface="Arial"/>
              <a:buNone/>
              <a:defRPr b="0" i="0" sz="1100" u="none" cap="none" strike="noStrike"/>
            </a:lvl1pPr>
            <a:lvl2pPr indent="0" lvl="1" marL="457200" marR="0" rtl="0" algn="l">
              <a:spcBef>
                <a:spcPts val="0"/>
              </a:spcBef>
              <a:buFont typeface="Arial"/>
              <a:buNone/>
              <a:defRPr b="0" i="0" sz="1100" u="none" cap="none" strike="noStrike"/>
            </a:lvl2pPr>
            <a:lvl3pPr indent="0" lvl="2" marL="914400" marR="0" rtl="0" algn="l">
              <a:spcBef>
                <a:spcPts val="0"/>
              </a:spcBef>
              <a:buFont typeface="Arial"/>
              <a:buNone/>
              <a:defRPr b="0" i="0" sz="1100" u="none" cap="none" strike="noStrike"/>
            </a:lvl3pPr>
            <a:lvl4pPr indent="0" lvl="3" marL="1371600" marR="0" rtl="0" algn="l">
              <a:spcBef>
                <a:spcPts val="0"/>
              </a:spcBef>
              <a:buFont typeface="Arial"/>
              <a:buNone/>
              <a:defRPr b="0" i="0" sz="1100" u="none" cap="none" strike="noStrike"/>
            </a:lvl4pPr>
            <a:lvl5pPr indent="0" lvl="4" marL="1828800" marR="0" rtl="0" algn="l">
              <a:spcBef>
                <a:spcPts val="0"/>
              </a:spcBef>
              <a:buFont typeface="Arial"/>
              <a:buNone/>
              <a:defRPr b="0" i="0" sz="1100" u="none" cap="none" strike="noStrike"/>
            </a:lvl5pPr>
            <a:lvl6pPr indent="0" lvl="5" marL="2286000" marR="0" rtl="0" algn="l">
              <a:spcBef>
                <a:spcPts val="0"/>
              </a:spcBef>
              <a:buFont typeface="Arial"/>
              <a:buNone/>
              <a:defRPr b="0" i="0" sz="1100" u="none" cap="none" strike="noStrike"/>
            </a:lvl6pPr>
            <a:lvl7pPr indent="0" lvl="6" marL="2743200" marR="0" rtl="0" algn="l">
              <a:spcBef>
                <a:spcPts val="0"/>
              </a:spcBef>
              <a:buFont typeface="Arial"/>
              <a:buNone/>
              <a:defRPr b="0" i="0" sz="1100" u="none" cap="none" strike="noStrike"/>
            </a:lvl7pPr>
            <a:lvl8pPr indent="0" lvl="7" marL="3200400" marR="0" rtl="0" algn="l">
              <a:spcBef>
                <a:spcPts val="0"/>
              </a:spcBef>
              <a:buFont typeface="Arial"/>
              <a:buNone/>
              <a:defRPr b="0" i="0" sz="1100" u="none" cap="none" strike="noStrike"/>
            </a:lvl8pPr>
            <a:lvl9pPr indent="0" lvl="8" marL="3657600" marR="0" rtl="0" algn="l">
              <a:spcBef>
                <a:spcPts val="0"/>
              </a:spcBef>
              <a:buFont typeface="Arial"/>
              <a:buNone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7" y="2855376"/>
            <a:ext cx="443587" cy="105631"/>
            <a:chOff x="4137525" y="2915950"/>
            <a:chExt cx="869098" cy="206998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6998" cy="206998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6998" cy="206998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6998" cy="206998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6" y="990800"/>
            <a:ext cx="7801500" cy="1730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b="0" i="0" sz="4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b="0" i="0" sz="21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b="0" i="0" sz="21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b="0" i="0" sz="21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b="0" i="0" sz="21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b="0" i="0" sz="21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b="0" i="0" sz="21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b="0" i="0" sz="21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b="0" i="0" sz="21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b="0" i="0" sz="21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599" cy="18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b="0" i="0" sz="12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457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1371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18288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22860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2743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3200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3657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90250" y="468100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671250" y="2141250"/>
            <a:ext cx="7852199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b="0" i="0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897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897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7999" cy="75569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b="0" i="0" sz="2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swald"/>
              <a:buNone/>
              <a:defRPr b="0" i="0" sz="48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197" cy="17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b="0" i="0" sz="42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197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b="0" i="0" sz="21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b="0" i="0" sz="21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b="0" i="0" sz="21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b="0" i="0" sz="21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b="0" i="0" sz="21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b="0" i="0" sz="21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b="0" i="0" sz="21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b="0" i="0" sz="21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b="0" i="0" sz="21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b="0" i="0" sz="18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b="0" i="0" sz="14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b="0" i="0" sz="14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b="0" i="0" sz="14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b="0" i="0" sz="14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b="0" i="0" sz="14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b="0" i="0" sz="14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b="0" i="0" sz="14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b="0" i="0" sz="14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b="0" i="0" sz="21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png"/><Relationship Id="rId4" Type="http://schemas.openxmlformats.org/officeDocument/2006/relationships/image" Target="../media/image09.png"/><Relationship Id="rId5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png"/><Relationship Id="rId4" Type="http://schemas.openxmlformats.org/officeDocument/2006/relationships/image" Target="../media/image0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Relationship Id="rId4" Type="http://schemas.openxmlformats.org/officeDocument/2006/relationships/image" Target="../media/image0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1752900" y="1576975"/>
            <a:ext cx="5638200" cy="13451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b="0" i="0" lang="en" sz="4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Juan Orozco-Barajas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2730900" y="3083800"/>
            <a:ext cx="3682199" cy="8375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rPr b="0" i="0" lang="en" sz="21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Class of 2016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rPr b="0" i="0" lang="en" sz="21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Senior Exit Interview </a:t>
            </a:r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15850"/>
            <a:ext cx="3394472" cy="242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About Me 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Char char="•"/>
            </a:pPr>
            <a:r>
              <a:rPr b="0" i="0" lang="en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Born in Santa Maria, CA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Char char="•"/>
            </a:pPr>
            <a:r>
              <a:rPr b="0" i="0" lang="en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 Lindsay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Char char="•"/>
            </a:pPr>
            <a:r>
              <a:rPr b="0" i="0" lang="en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Hispanic Background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Char char="•"/>
            </a:pPr>
            <a:r>
              <a:rPr b="0" i="0" lang="en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I'm one of the 10%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Char char="•"/>
            </a:pPr>
            <a:r>
              <a:rPr b="0" i="0" lang="en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Never been at Mrs. Moore's office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Char char="•"/>
            </a:pPr>
            <a:r>
              <a:rPr b="0" i="0" lang="en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Oldest one in the Family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Char char="•"/>
            </a:pPr>
            <a:r>
              <a:rPr b="0" i="0" lang="en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Love playing video games &amp; watching soccer games </a:t>
            </a:r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2275" y="3114600"/>
            <a:ext cx="2119449" cy="181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6050" y="56634"/>
            <a:ext cx="4516248" cy="134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43146" y="1603462"/>
            <a:ext cx="2723854" cy="1556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High School Experience 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Char char="•"/>
            </a:pPr>
            <a:r>
              <a:rPr b="0" i="0" lang="en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Key Club &amp; Redzone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Char char="•"/>
            </a:pPr>
            <a:r>
              <a:rPr b="0" i="0" lang="en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PBS: Helpful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Char char="•"/>
            </a:pPr>
            <a:r>
              <a:rPr b="0" i="0" lang="en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Being a procrastinator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Char char="•"/>
            </a:pPr>
            <a:r>
              <a:rPr b="0" i="0" lang="en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Getting prepared for the future </a:t>
            </a: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5875" y="3077521"/>
            <a:ext cx="1613299" cy="159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41023" y="652247"/>
            <a:ext cx="2011874" cy="1840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Job Shadow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Char char="•"/>
            </a:pPr>
            <a:r>
              <a:rPr b="0" i="0" lang="en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Ride along; Officer Romero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Char char="•"/>
            </a:pPr>
            <a:r>
              <a:rPr b="0" i="0" lang="en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Been interested in Law Enforcement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Char char="•"/>
            </a:pPr>
            <a:r>
              <a:rPr b="0" i="0" lang="en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Interacted with people 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None/>
            </a:pPr>
            <a:r>
              <a:t/>
            </a:r>
            <a:endParaRPr b="0" i="0" sz="1800" u="none" cap="none" strike="noStrik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3400" y="3207609"/>
            <a:ext cx="2628899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4350" y="285275"/>
            <a:ext cx="1367199" cy="239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Pathway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Char char="•"/>
            </a:pPr>
            <a:r>
              <a:rPr b="0" i="0" lang="en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Spanish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Char char="•"/>
            </a:pPr>
            <a:r>
              <a:rPr b="0" i="0" lang="en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Being able to be bilingual 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Char char="•"/>
            </a:pPr>
            <a:r>
              <a:rPr b="0" i="0" lang="en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Spanish and English are most spoken language internationally  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t/>
            </a:r>
            <a:endParaRPr b="0" i="0" sz="1800" u="none" cap="none" strike="noStrik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7875" y="0"/>
            <a:ext cx="1716122" cy="200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Post-High School Plan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Char char="•"/>
            </a:pPr>
            <a:r>
              <a:rPr b="0" i="0" lang="en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COS;Major in Business or Law enforcement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Char char="•"/>
            </a:pPr>
            <a:r>
              <a:rPr b="0" i="0" lang="en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Get my Associates degree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Char char="•"/>
            </a:pPr>
            <a:r>
              <a:rPr b="0" i="0" lang="en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Trying to strive for a bachelor's degree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Char char="•"/>
            </a:pPr>
            <a:r>
              <a:t/>
            </a:r>
            <a:endParaRPr b="0" i="0" sz="1800" u="none" cap="none" strike="noStrik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9446" y="3106797"/>
            <a:ext cx="1544648" cy="1928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2325" y="3207850"/>
            <a:ext cx="2102190" cy="172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Leaving Lindsay High School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Char char="•"/>
            </a:pPr>
            <a:r>
              <a:rPr b="0" i="0" lang="en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Building an empire  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Char char="•"/>
            </a:pPr>
            <a:r>
              <a:rPr b="0" i="0" lang="en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Gained experience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Char char="•"/>
            </a:pPr>
            <a:r>
              <a:rPr b="0" i="0" lang="en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Lots of memories</a:t>
            </a: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8335" y="119384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3575" y="2678500"/>
            <a:ext cx="4032798" cy="189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rPr b="0" i="0" lang="en" sz="3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Thank you for your time any questions?</a:t>
            </a: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712" y="2233125"/>
            <a:ext cx="6984575" cy="2812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